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2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0" r:id="rId20"/>
    <p:sldId id="261" r:id="rId2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3"/>
      <p:bold r:id="rId24"/>
      <p:italic r:id="rId25"/>
      <p:boldItalic r:id="rId26"/>
    </p:embeddedFont>
    <p:embeddedFont>
      <p:font typeface="Barlow ExtraLight" panose="00000300000000000000" pitchFamily="2" charset="0"/>
      <p:regular r:id="rId27"/>
      <p:bold r:id="rId28"/>
      <p:italic r:id="rId29"/>
      <p:boldItalic r:id="rId30"/>
    </p:embeddedFont>
    <p:embeddedFont>
      <p:font typeface="Barlow Light" panose="00000400000000000000" pitchFamily="2" charset="0"/>
      <p:regular r:id="rId31"/>
      <p:bold r:id="rId32"/>
      <p:italic r:id="rId33"/>
      <p:boldItalic r:id="rId34"/>
    </p:embeddedFont>
    <p:embeddedFont>
      <p:font typeface="Barlow Medium" panose="00000600000000000000" pitchFamily="2" charset="0"/>
      <p:regular r:id="rId35"/>
      <p:bold r:id="rId36"/>
      <p:italic r:id="rId37"/>
      <p:boldItalic r:id="rId38"/>
    </p:embeddedFont>
    <p:embeddedFont>
      <p:font typeface="Hepta Slab" panose="020B0604020202020204" charset="0"/>
      <p:regular r:id="rId39"/>
      <p:bold r:id="rId40"/>
    </p:embeddedFont>
    <p:embeddedFont>
      <p:font typeface="Hepta Slab Light" panose="020B0604020202020204" charset="0"/>
      <p:regular r:id="rId41"/>
      <p:bold r:id="rId42"/>
    </p:embeddedFont>
    <p:embeddedFont>
      <p:font typeface="Hepta Slab Medium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4cd95c5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4cd95c5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A26207D-FF99-A0D3-07F0-C6381A1A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FA67828E-092E-D58D-F056-93F65666C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D890FF51-C7F4-3952-A7D4-F1E2322DF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06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3CA02805-B8D6-F614-F5B4-590FFC8C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7F7A19B3-14EF-EB4F-81FE-A04D21C141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97ABF1B4-755C-5E07-B4F8-B367C9075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716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951A40EF-3D1F-2588-BF6B-E3BB7904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C00C6C9E-0A71-EFA7-9CC6-008F116240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32BD2836-4560-A518-2E71-0C31DF724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46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0B6026B8-52DC-BA7F-CC9A-A5346860A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D21B5F9B-C6C8-4396-CF94-E36CB50D50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1BC96190-2035-3DD6-1CAC-13A5BCFE1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465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F2E66824-0763-2832-46E8-14CC3761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5345439A-CF72-EC1C-2600-DE1AA11CC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C600ECBD-EF47-6640-904C-2AD092270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906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1B79B7C4-CCA5-26A6-8199-CBB57F050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8DF8A73F-3557-A9BD-9731-DF29EAC66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19A4CBEF-4273-744B-19FE-46FEDD7DD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0649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3B921307-0343-505C-7121-E8A6AA62C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DC1B7EBB-E08B-2B7D-B65F-66A818DB0E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F5840AE6-414A-B80D-9685-6E1F01D4D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75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68372232-B5CB-BF07-EC3A-41B19D43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0EDD2BB7-7CA9-1591-D06B-CF44C17B4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1DC09A17-5665-4838-4506-422C34ED0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534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4cd95c5f7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24cd95c5f7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4cd95c5f7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4cd95c5f7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4cd95c5f7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24cd95c5f7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4cd95c5f7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4cd95c5f7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FD61CD9B-8823-E790-A074-0CFCEE671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0733DC61-A5A9-B092-2C98-6156B189A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CF87E9D3-52D2-A00E-CAFE-E68B9189A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74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C1D2F72-2934-7791-EFE6-2AB3A9B8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CC772E28-E70A-AEDE-0DBE-AA6E862B3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EA594EC2-D3F8-8AC9-8DC2-CAEA74970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055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8668AAA-C8AC-6296-1E15-452F5FB62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9FD0C5C0-6D01-542A-DD6D-06F0EF029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8C0C1F80-4F8A-3310-C717-8FE214F0A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427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78F6E3B-34D3-C8DE-74F5-ACBB89DF0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65795236-2636-4D5B-C1BC-0E4DFDC6A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D3D1A183-F2C1-16E9-0625-E3BD00087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115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C2549299-57D7-7406-2011-DF27B464C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4cd95c5f7_1_6:notes">
            <a:extLst>
              <a:ext uri="{FF2B5EF4-FFF2-40B4-BE49-F238E27FC236}">
                <a16:creationId xmlns:a16="http://schemas.microsoft.com/office/drawing/2014/main" id="{757FA89D-2834-9E5A-E6F4-17C3F5307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4cd95c5f7_1_6:notes">
            <a:extLst>
              <a:ext uri="{FF2B5EF4-FFF2-40B4-BE49-F238E27FC236}">
                <a16:creationId xmlns:a16="http://schemas.microsoft.com/office/drawing/2014/main" id="{67A17550-3903-6FF6-1830-7209599D5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73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31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32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32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32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3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3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3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9" name="Google Shape;159;p33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3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35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5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5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5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5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5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5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5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5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7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secHead">
  <p:cSld name="SECTION_HEAD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>
            <a:spLocks noGrp="1"/>
          </p:cNvSpPr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body" idx="1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subTitle" idx="2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" type="tx">
  <p:cSld name="TITLE_AND_BODY">
    <p:bg>
      <p:bgPr>
        <a:solidFill>
          <a:schemeClr val="accent4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subTitle" idx="1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body" idx="2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subTitle" idx="3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body" idx="4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body" idx="5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subTitle" idx="6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body" idx="7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body" idx="8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9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13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14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subTitle" idx="15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body" idx="16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7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18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19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20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ubTitle" idx="21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body" idx="22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9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sz="700" i="1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14" name="Google Shape;214;p39"/>
          <p:cNvSpPr>
            <a:spLocks noGrp="1"/>
          </p:cNvSpPr>
          <p:nvPr>
            <p:ph type="pic" idx="2"/>
          </p:nvPr>
        </p:nvSpPr>
        <p:spPr>
          <a:xfrm>
            <a:off x="3915225" y="1631250"/>
            <a:ext cx="4441200" cy="300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15" name="Google Shape;215;p39"/>
          <p:cNvSpPr txBox="1">
            <a:spLocks noGrp="1"/>
          </p:cNvSpPr>
          <p:nvPr>
            <p:ph type="body" idx="1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AND_TWO_COLUMNS_1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2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body" idx="3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/ Company Overview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>
            <a:spLocks noGrp="1"/>
          </p:cNvSpPr>
          <p:nvPr>
            <p:ph type="pic" idx="2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1"/>
          <p:cNvSpPr>
            <a:spLocks noGrp="1"/>
          </p:cNvSpPr>
          <p:nvPr>
            <p:ph type="pic" idx="3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41"/>
          <p:cNvSpPr>
            <a:spLocks noGrp="1"/>
          </p:cNvSpPr>
          <p:nvPr>
            <p:ph type="pic" idx="4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41"/>
          <p:cNvSpPr>
            <a:spLocks noGrp="1"/>
          </p:cNvSpPr>
          <p:nvPr>
            <p:ph type="pic" idx="5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41"/>
          <p:cNvSpPr txBox="1">
            <a:spLocks noGrp="1"/>
          </p:cNvSpPr>
          <p:nvPr>
            <p:ph type="body" idx="1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6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body" idx="7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8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3" name="Google Shape;233;p41"/>
          <p:cNvSpPr txBox="1">
            <a:spLocks noGrp="1"/>
          </p:cNvSpPr>
          <p:nvPr>
            <p:ph type="body" idx="9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3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body" idx="14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6" name="Google Shape;236;p41"/>
          <p:cNvSpPr txBox="1">
            <a:spLocks noGrp="1"/>
          </p:cNvSpPr>
          <p:nvPr>
            <p:ph type="body" idx="15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body" idx="16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7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Landscape">
  <p:cSld name="ONE_COLUMN_TEXT">
    <p:bg>
      <p:bgPr>
        <a:solidFill>
          <a:schemeClr val="dk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>
            <a:spLocks noGrp="1"/>
          </p:cNvSpPr>
          <p:nvPr>
            <p:ph type="body" idx="1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subTitle" idx="2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Trends + Data">
  <p:cSld name="MAIN_POINT"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subTitle" idx="1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2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body" idx="3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Analysis">
  <p:cSld name="CUSTOM_14">
    <p:bg>
      <p:bgPr>
        <a:solidFill>
          <a:schemeClr val="dk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>
            <a:spLocks noGrp="1"/>
          </p:cNvSpPr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1" name="Google Shape;251;p44"/>
          <p:cNvSpPr txBox="1">
            <a:spLocks noGrp="1"/>
          </p:cNvSpPr>
          <p:nvPr>
            <p:ph type="title" idx="2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title" idx="3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3" name="Google Shape;253;p44"/>
          <p:cNvSpPr txBox="1">
            <a:spLocks noGrp="1"/>
          </p:cNvSpPr>
          <p:nvPr>
            <p:ph type="title" idx="4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subTitle" idx="1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body" idx="5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/ Thank You">
  <p:cSld name="CUSTOM_13"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9" name="Google Shape;259;p45"/>
          <p:cNvSpPr txBox="1">
            <a:spLocks noGrp="1"/>
          </p:cNvSpPr>
          <p:nvPr>
            <p:ph type="body" idx="1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TITLE_AND_DESCRI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64" name="Google Shape;264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ize / Pie Graph">
  <p:cSld name="CAPTION_ONLY">
    <p:bg>
      <p:bgPr>
        <a:solidFill>
          <a:schemeClr val="dk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68" name="Google Shape;268;p47"/>
          <p:cNvSpPr txBox="1">
            <a:spLocks noGrp="1"/>
          </p:cNvSpPr>
          <p:nvPr>
            <p:ph type="body" idx="2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dk2"/>
                </a:solidFill>
              </a:defRPr>
            </a:lvl1pPr>
            <a:lvl2pPr lvl="1">
              <a:buNone/>
              <a:defRPr sz="1100">
                <a:solidFill>
                  <a:schemeClr val="dk2"/>
                </a:solidFill>
              </a:defRPr>
            </a:lvl2pPr>
            <a:lvl3pPr lvl="2">
              <a:buNone/>
              <a:defRPr sz="1100">
                <a:solidFill>
                  <a:schemeClr val="dk2"/>
                </a:solidFill>
              </a:defRPr>
            </a:lvl3pPr>
            <a:lvl4pPr lvl="3">
              <a:buNone/>
              <a:defRPr sz="1100">
                <a:solidFill>
                  <a:schemeClr val="dk2"/>
                </a:solidFill>
              </a:defRPr>
            </a:lvl4pPr>
            <a:lvl5pPr lvl="4">
              <a:buNone/>
              <a:defRPr sz="1100">
                <a:solidFill>
                  <a:schemeClr val="dk2"/>
                </a:solidFill>
              </a:defRPr>
            </a:lvl5pPr>
            <a:lvl6pPr lvl="5">
              <a:buNone/>
              <a:defRPr sz="1100">
                <a:solidFill>
                  <a:schemeClr val="dk2"/>
                </a:solidFill>
              </a:defRPr>
            </a:lvl6pPr>
            <a:lvl7pPr lvl="6">
              <a:buNone/>
              <a:defRPr sz="1100">
                <a:solidFill>
                  <a:schemeClr val="dk2"/>
                </a:solidFill>
              </a:defRPr>
            </a:lvl7pPr>
            <a:lvl8pPr lvl="7">
              <a:buNone/>
              <a:defRPr sz="1100">
                <a:solidFill>
                  <a:schemeClr val="dk2"/>
                </a:solidFill>
              </a:defRPr>
            </a:lvl8pPr>
            <a:lvl9pPr lvl="8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0" name="Google Shape;270;p47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7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name="adj1" fmla="val 8241844"/>
              <a:gd name="adj2" fmla="val 125549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fferentiators / 4 column text">
  <p:cSld name="BIG_NUMBER"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sp>
        <p:nvSpPr>
          <p:cNvPr id="274" name="Google Shape;274;p48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dk2"/>
              </a:solidFill>
            </a:endParaRPr>
          </a:p>
        </p:txBody>
      </p:sp>
      <p:sp>
        <p:nvSpPr>
          <p:cNvPr id="275" name="Google Shape;275;p48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lt1"/>
              </a:solidFill>
            </a:endParaRPr>
          </a:p>
        </p:txBody>
      </p:sp>
      <p:sp>
        <p:nvSpPr>
          <p:cNvPr id="276" name="Google Shape;276;p48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accent5"/>
              </a:solidFill>
            </a:endParaRPr>
          </a:p>
        </p:txBody>
      </p:sp>
      <p:sp>
        <p:nvSpPr>
          <p:cNvPr id="277" name="Google Shape;277;p48"/>
          <p:cNvSpPr txBox="1">
            <a:spLocks noGrp="1"/>
          </p:cNvSpPr>
          <p:nvPr>
            <p:ph type="subTitle" idx="1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body" idx="2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79" name="Google Shape;279;p48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dk2"/>
                </a:solidFill>
              </a:defRPr>
            </a:lvl1pPr>
            <a:lvl2pPr lvl="1">
              <a:buNone/>
              <a:defRPr sz="1100">
                <a:solidFill>
                  <a:schemeClr val="dk2"/>
                </a:solidFill>
              </a:defRPr>
            </a:lvl2pPr>
            <a:lvl3pPr lvl="2">
              <a:buNone/>
              <a:defRPr sz="1100">
                <a:solidFill>
                  <a:schemeClr val="dk2"/>
                </a:solidFill>
              </a:defRPr>
            </a:lvl3pPr>
            <a:lvl4pPr lvl="3">
              <a:buNone/>
              <a:defRPr sz="1100">
                <a:solidFill>
                  <a:schemeClr val="dk2"/>
                </a:solidFill>
              </a:defRPr>
            </a:lvl4pPr>
            <a:lvl5pPr lvl="4">
              <a:buNone/>
              <a:defRPr sz="1100">
                <a:solidFill>
                  <a:schemeClr val="dk2"/>
                </a:solidFill>
              </a:defRPr>
            </a:lvl5pPr>
            <a:lvl6pPr lvl="5">
              <a:buNone/>
              <a:defRPr sz="1100">
                <a:solidFill>
                  <a:schemeClr val="dk2"/>
                </a:solidFill>
              </a:defRPr>
            </a:lvl6pPr>
            <a:lvl7pPr lvl="6">
              <a:buNone/>
              <a:defRPr sz="1100">
                <a:solidFill>
                  <a:schemeClr val="dk2"/>
                </a:solidFill>
              </a:defRPr>
            </a:lvl7pPr>
            <a:lvl8pPr lvl="7">
              <a:buNone/>
              <a:defRPr sz="1100">
                <a:solidFill>
                  <a:schemeClr val="dk2"/>
                </a:solidFill>
              </a:defRPr>
            </a:lvl8pPr>
            <a:lvl9pPr lvl="8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blank">
  <p:cSld name="BLANK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1">
    <p:bg>
      <p:bgPr>
        <a:solidFill>
          <a:schemeClr val="dk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0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body" idx="2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50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1"/>
                </a:solidFill>
              </a:defRPr>
            </a:lvl1pPr>
            <a:lvl2pPr lvl="1">
              <a:buNone/>
              <a:defRPr sz="1100">
                <a:solidFill>
                  <a:schemeClr val="accent1"/>
                </a:solidFill>
              </a:defRPr>
            </a:lvl2pPr>
            <a:lvl3pPr lvl="2">
              <a:buNone/>
              <a:defRPr sz="1100">
                <a:solidFill>
                  <a:schemeClr val="accent1"/>
                </a:solidFill>
              </a:defRPr>
            </a:lvl3pPr>
            <a:lvl4pPr lvl="3">
              <a:buNone/>
              <a:defRPr sz="1100">
                <a:solidFill>
                  <a:schemeClr val="accent1"/>
                </a:solidFill>
              </a:defRPr>
            </a:lvl4pPr>
            <a:lvl5pPr lvl="4">
              <a:buNone/>
              <a:defRPr sz="1100">
                <a:solidFill>
                  <a:schemeClr val="accent1"/>
                </a:solidFill>
              </a:defRPr>
            </a:lvl5pPr>
            <a:lvl6pPr lvl="5">
              <a:buNone/>
              <a:defRPr sz="1100">
                <a:solidFill>
                  <a:schemeClr val="accent1"/>
                </a:solidFill>
              </a:defRPr>
            </a:lvl6pPr>
            <a:lvl7pPr lvl="6">
              <a:buNone/>
              <a:defRPr sz="1100">
                <a:solidFill>
                  <a:schemeClr val="accent1"/>
                </a:solidFill>
              </a:defRPr>
            </a:lvl7pPr>
            <a:lvl8pPr lvl="7">
              <a:buNone/>
              <a:defRPr sz="1100">
                <a:solidFill>
                  <a:schemeClr val="accent1"/>
                </a:solidFill>
              </a:defRPr>
            </a:lvl8pPr>
            <a:lvl9pPr lvl="8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Background Image + Text">
  <p:cSld name="CUSTOM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51"/>
          <p:cNvSpPr txBox="1">
            <a:spLocks noGrp="1"/>
          </p:cNvSpPr>
          <p:nvPr>
            <p:ph type="body" idx="1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274300" tIns="0" rIns="274300" bIns="27430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92" name="Google Shape;292;p51"/>
          <p:cNvSpPr txBox="1">
            <a:spLocks noGrp="1"/>
          </p:cNvSpPr>
          <p:nvPr>
            <p:ph type="subTitle" idx="3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274300" tIns="274300" rIns="27430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93" name="Google Shape;293;p51"/>
          <p:cNvSpPr txBox="1">
            <a:spLocks noGrp="1"/>
          </p:cNvSpPr>
          <p:nvPr>
            <p:ph type="body" idx="4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+ Image">
  <p:cSld name="CUSTOM_1">
    <p:bg>
      <p:bgPr>
        <a:solidFill>
          <a:schemeClr val="lt2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>
            <a:spLocks noGrp="1"/>
          </p:cNvSpPr>
          <p:nvPr>
            <p:ph type="pic" idx="2"/>
          </p:nvPr>
        </p:nvSpPr>
        <p:spPr>
          <a:xfrm>
            <a:off x="5485725" y="523025"/>
            <a:ext cx="3135300" cy="409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97" name="Google Shape;297;p52"/>
          <p:cNvSpPr txBox="1">
            <a:spLocks noGrp="1"/>
          </p:cNvSpPr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body" idx="1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1"/>
                </a:solidFill>
              </a:defRPr>
            </a:lvl1pPr>
            <a:lvl2pPr lvl="1">
              <a:buNone/>
              <a:defRPr sz="1100">
                <a:solidFill>
                  <a:schemeClr val="accent1"/>
                </a:solidFill>
              </a:defRPr>
            </a:lvl2pPr>
            <a:lvl3pPr lvl="2">
              <a:buNone/>
              <a:defRPr sz="1100">
                <a:solidFill>
                  <a:schemeClr val="accent1"/>
                </a:solidFill>
              </a:defRPr>
            </a:lvl3pPr>
            <a:lvl4pPr lvl="3">
              <a:buNone/>
              <a:defRPr sz="1100">
                <a:solidFill>
                  <a:schemeClr val="accent1"/>
                </a:solidFill>
              </a:defRPr>
            </a:lvl4pPr>
            <a:lvl5pPr lvl="4">
              <a:buNone/>
              <a:defRPr sz="1100">
                <a:solidFill>
                  <a:schemeClr val="accent1"/>
                </a:solidFill>
              </a:defRPr>
            </a:lvl5pPr>
            <a:lvl6pPr lvl="5">
              <a:buNone/>
              <a:defRPr sz="1100">
                <a:solidFill>
                  <a:schemeClr val="accent1"/>
                </a:solidFill>
              </a:defRPr>
            </a:lvl6pPr>
            <a:lvl7pPr lvl="6">
              <a:buNone/>
              <a:defRPr sz="1100">
                <a:solidFill>
                  <a:schemeClr val="accent1"/>
                </a:solidFill>
              </a:defRPr>
            </a:lvl7pPr>
            <a:lvl8pPr lvl="7">
              <a:buNone/>
              <a:defRPr sz="1100">
                <a:solidFill>
                  <a:schemeClr val="accent1"/>
                </a:solidFill>
              </a:defRPr>
            </a:lvl8pPr>
            <a:lvl9pPr lvl="8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 + 5 Images">
  <p:cSld name="CUSTOM_2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>
            <a:spLocks noGrp="1"/>
          </p:cNvSpPr>
          <p:nvPr>
            <p:ph type="body" idx="1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2" name="Google Shape;302;p53"/>
          <p:cNvSpPr txBox="1">
            <a:spLocks noGrp="1"/>
          </p:cNvSpPr>
          <p:nvPr>
            <p:ph type="body" idx="2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3" name="Google Shape;303;p53"/>
          <p:cNvSpPr txBox="1">
            <a:spLocks noGrp="1"/>
          </p:cNvSpPr>
          <p:nvPr>
            <p:ph type="body" idx="3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4" name="Google Shape;304;p53"/>
          <p:cNvSpPr txBox="1">
            <a:spLocks noGrp="1"/>
          </p:cNvSpPr>
          <p:nvPr>
            <p:ph type="body" idx="4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5" name="Google Shape;305;p53"/>
          <p:cNvSpPr txBox="1">
            <a:spLocks noGrp="1"/>
          </p:cNvSpPr>
          <p:nvPr>
            <p:ph type="body" idx="5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6" name="Google Shape;306;p53"/>
          <p:cNvSpPr txBox="1">
            <a:spLocks noGrp="1"/>
          </p:cNvSpPr>
          <p:nvPr>
            <p:ph type="body" idx="6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07" name="Google Shape;307;p53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53"/>
          <p:cNvSpPr>
            <a:spLocks noGrp="1"/>
          </p:cNvSpPr>
          <p:nvPr>
            <p:ph type="pic" idx="7"/>
          </p:nvPr>
        </p:nvSpPr>
        <p:spPr>
          <a:xfrm>
            <a:off x="7049625" y="5230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9" name="Google Shape;309;p53"/>
          <p:cNvSpPr>
            <a:spLocks noGrp="1"/>
          </p:cNvSpPr>
          <p:nvPr>
            <p:ph type="pic" idx="8"/>
          </p:nvPr>
        </p:nvSpPr>
        <p:spPr>
          <a:xfrm>
            <a:off x="784775" y="5221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10" name="Google Shape;310;p53"/>
          <p:cNvSpPr>
            <a:spLocks noGrp="1"/>
          </p:cNvSpPr>
          <p:nvPr>
            <p:ph type="pic" idx="9"/>
          </p:nvPr>
        </p:nvSpPr>
        <p:spPr>
          <a:xfrm>
            <a:off x="2343950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11" name="Google Shape;311;p53"/>
          <p:cNvSpPr>
            <a:spLocks noGrp="1"/>
          </p:cNvSpPr>
          <p:nvPr>
            <p:ph type="pic" idx="13"/>
          </p:nvPr>
        </p:nvSpPr>
        <p:spPr>
          <a:xfrm>
            <a:off x="3915213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12" name="Google Shape;312;p53"/>
          <p:cNvSpPr>
            <a:spLocks noGrp="1"/>
          </p:cNvSpPr>
          <p:nvPr>
            <p:ph type="pic" idx="14"/>
          </p:nvPr>
        </p:nvSpPr>
        <p:spPr>
          <a:xfrm>
            <a:off x="5490975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13" name="Google Shape;313;p53"/>
          <p:cNvSpPr txBox="1">
            <a:spLocks noGrp="1"/>
          </p:cNvSpPr>
          <p:nvPr>
            <p:ph type="body" idx="15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14" name="Google Shape;314;p53"/>
          <p:cNvSpPr txBox="1">
            <a:spLocks noGrp="1"/>
          </p:cNvSpPr>
          <p:nvPr>
            <p:ph type="subTitle" idx="16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15" name="Google Shape;315;p53"/>
          <p:cNvSpPr txBox="1">
            <a:spLocks noGrp="1"/>
          </p:cNvSpPr>
          <p:nvPr>
            <p:ph type="body" idx="17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6" name="Google Shape;316;p53"/>
          <p:cNvSpPr txBox="1">
            <a:spLocks noGrp="1"/>
          </p:cNvSpPr>
          <p:nvPr>
            <p:ph type="body" idx="18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7" name="Google Shape;317;p53"/>
          <p:cNvSpPr txBox="1">
            <a:spLocks noGrp="1"/>
          </p:cNvSpPr>
          <p:nvPr>
            <p:ph type="body" idx="19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body" idx="20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9" name="Google Shape;319;p53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1"/>
                </a:solidFill>
              </a:defRPr>
            </a:lvl1pPr>
            <a:lvl2pPr lvl="1">
              <a:buNone/>
              <a:defRPr sz="1100">
                <a:solidFill>
                  <a:schemeClr val="accent1"/>
                </a:solidFill>
              </a:defRPr>
            </a:lvl2pPr>
            <a:lvl3pPr lvl="2">
              <a:buNone/>
              <a:defRPr sz="1100">
                <a:solidFill>
                  <a:schemeClr val="accent1"/>
                </a:solidFill>
              </a:defRPr>
            </a:lvl3pPr>
            <a:lvl4pPr lvl="3">
              <a:buNone/>
              <a:defRPr sz="1100">
                <a:solidFill>
                  <a:schemeClr val="accent1"/>
                </a:solidFill>
              </a:defRPr>
            </a:lvl4pPr>
            <a:lvl5pPr lvl="4">
              <a:buNone/>
              <a:defRPr sz="1100">
                <a:solidFill>
                  <a:schemeClr val="accent1"/>
                </a:solidFill>
              </a:defRPr>
            </a:lvl5pPr>
            <a:lvl6pPr lvl="5">
              <a:buNone/>
              <a:defRPr sz="1100">
                <a:solidFill>
                  <a:schemeClr val="accent1"/>
                </a:solidFill>
              </a:defRPr>
            </a:lvl6pPr>
            <a:lvl7pPr lvl="6">
              <a:buNone/>
              <a:defRPr sz="1100">
                <a:solidFill>
                  <a:schemeClr val="accent1"/>
                </a:solidFill>
              </a:defRPr>
            </a:lvl7pPr>
            <a:lvl8pPr lvl="7">
              <a:buNone/>
              <a:defRPr sz="1100">
                <a:solidFill>
                  <a:schemeClr val="accent1"/>
                </a:solidFill>
              </a:defRPr>
            </a:lvl8pPr>
            <a:lvl9pPr lvl="8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egy Canvas / Line Graph">
  <p:cSld name="CUSTOM_3"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>
            <a:spLocks noGrp="1"/>
          </p:cNvSpPr>
          <p:nvPr>
            <p:ph type="body" idx="1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subTitle" idx="2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23" name="Google Shape;323;p54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1"/>
                </a:solidFill>
              </a:defRPr>
            </a:lvl1pPr>
            <a:lvl2pPr lvl="1">
              <a:buNone/>
              <a:defRPr sz="1100">
                <a:solidFill>
                  <a:schemeClr val="accent1"/>
                </a:solidFill>
              </a:defRPr>
            </a:lvl2pPr>
            <a:lvl3pPr lvl="2">
              <a:buNone/>
              <a:defRPr sz="1100">
                <a:solidFill>
                  <a:schemeClr val="accent1"/>
                </a:solidFill>
              </a:defRPr>
            </a:lvl3pPr>
            <a:lvl4pPr lvl="3">
              <a:buNone/>
              <a:defRPr sz="1100">
                <a:solidFill>
                  <a:schemeClr val="accent1"/>
                </a:solidFill>
              </a:defRPr>
            </a:lvl4pPr>
            <a:lvl5pPr lvl="4">
              <a:buNone/>
              <a:defRPr sz="1100">
                <a:solidFill>
                  <a:schemeClr val="accent1"/>
                </a:solidFill>
              </a:defRPr>
            </a:lvl5pPr>
            <a:lvl6pPr lvl="5">
              <a:buNone/>
              <a:defRPr sz="1100">
                <a:solidFill>
                  <a:schemeClr val="accent1"/>
                </a:solidFill>
              </a:defRPr>
            </a:lvl6pPr>
            <a:lvl7pPr lvl="6">
              <a:buNone/>
              <a:defRPr sz="1100">
                <a:solidFill>
                  <a:schemeClr val="accent1"/>
                </a:solidFill>
              </a:defRPr>
            </a:lvl7pPr>
            <a:lvl8pPr lvl="7">
              <a:buNone/>
              <a:defRPr sz="1100">
                <a:solidFill>
                  <a:schemeClr val="accent1"/>
                </a:solidFill>
              </a:defRPr>
            </a:lvl8pPr>
            <a:lvl9pPr lvl="8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26" name="Google Shape;326;p55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327" name="Google Shape;327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s / Objectives">
  <p:cSld name="CUSTOM_5">
    <p:bg>
      <p:bgPr>
        <a:solidFill>
          <a:schemeClr val="dk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30" name="Google Shape;330;p56"/>
          <p:cNvSpPr txBox="1">
            <a:spLocks noGrp="1"/>
          </p:cNvSpPr>
          <p:nvPr>
            <p:ph type="body" idx="1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1" name="Google Shape;331;p56"/>
          <p:cNvSpPr txBox="1">
            <a:spLocks noGrp="1"/>
          </p:cNvSpPr>
          <p:nvPr>
            <p:ph type="body" idx="2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2" name="Google Shape;332;p56"/>
          <p:cNvSpPr txBox="1">
            <a:spLocks noGrp="1"/>
          </p:cNvSpPr>
          <p:nvPr>
            <p:ph type="body" idx="3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3" name="Google Shape;333;p56"/>
          <p:cNvSpPr txBox="1">
            <a:spLocks noGrp="1"/>
          </p:cNvSpPr>
          <p:nvPr>
            <p:ph type="body" idx="4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4" name="Google Shape;334;p56"/>
          <p:cNvSpPr>
            <a:spLocks noGrp="1"/>
          </p:cNvSpPr>
          <p:nvPr>
            <p:ph type="pic" idx="5"/>
          </p:nvPr>
        </p:nvSpPr>
        <p:spPr>
          <a:xfrm>
            <a:off x="7049625" y="15881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5" name="Google Shape;335;p56"/>
          <p:cNvSpPr>
            <a:spLocks noGrp="1"/>
          </p:cNvSpPr>
          <p:nvPr>
            <p:ph type="pic" idx="6"/>
          </p:nvPr>
        </p:nvSpPr>
        <p:spPr>
          <a:xfrm>
            <a:off x="3915213" y="15886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6" name="Google Shape;336;p56"/>
          <p:cNvSpPr>
            <a:spLocks noGrp="1"/>
          </p:cNvSpPr>
          <p:nvPr>
            <p:ph type="pic" idx="7"/>
          </p:nvPr>
        </p:nvSpPr>
        <p:spPr>
          <a:xfrm>
            <a:off x="5490975" y="15886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7" name="Google Shape;337;p56"/>
          <p:cNvSpPr txBox="1">
            <a:spLocks noGrp="1"/>
          </p:cNvSpPr>
          <p:nvPr>
            <p:ph type="subTitle" idx="8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8" name="Google Shape;338;p56"/>
          <p:cNvSpPr txBox="1">
            <a:spLocks noGrp="1"/>
          </p:cNvSpPr>
          <p:nvPr>
            <p:ph type="subTitle" idx="9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9" name="Google Shape;339;p56"/>
          <p:cNvSpPr txBox="1">
            <a:spLocks noGrp="1"/>
          </p:cNvSpPr>
          <p:nvPr>
            <p:ph type="subTitle" idx="13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40" name="Google Shape;340;p56"/>
          <p:cNvSpPr txBox="1">
            <a:spLocks noGrp="1"/>
          </p:cNvSpPr>
          <p:nvPr>
            <p:ph type="body" idx="14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body" idx="15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2" name="Google Shape;342;p56"/>
          <p:cNvSpPr txBox="1">
            <a:spLocks noGrp="1"/>
          </p:cNvSpPr>
          <p:nvPr>
            <p:ph type="body" idx="16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3" name="Google Shape;343;p56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2"/>
                </a:solidFill>
              </a:defRPr>
            </a:lvl1pPr>
            <a:lvl2pPr lvl="1">
              <a:buNone/>
              <a:defRPr sz="1100">
                <a:solidFill>
                  <a:schemeClr val="accent2"/>
                </a:solidFill>
              </a:defRPr>
            </a:lvl2pPr>
            <a:lvl3pPr lvl="2">
              <a:buNone/>
              <a:defRPr sz="1100">
                <a:solidFill>
                  <a:schemeClr val="accent2"/>
                </a:solidFill>
              </a:defRPr>
            </a:lvl3pPr>
            <a:lvl4pPr lvl="3">
              <a:buNone/>
              <a:defRPr sz="1100">
                <a:solidFill>
                  <a:schemeClr val="accent2"/>
                </a:solidFill>
              </a:defRPr>
            </a:lvl4pPr>
            <a:lvl5pPr lvl="4">
              <a:buNone/>
              <a:defRPr sz="1100">
                <a:solidFill>
                  <a:schemeClr val="accent2"/>
                </a:solidFill>
              </a:defRPr>
            </a:lvl5pPr>
            <a:lvl6pPr lvl="5">
              <a:buNone/>
              <a:defRPr sz="1100">
                <a:solidFill>
                  <a:schemeClr val="accent2"/>
                </a:solidFill>
              </a:defRPr>
            </a:lvl6pPr>
            <a:lvl7pPr lvl="6">
              <a:buNone/>
              <a:defRPr sz="1100">
                <a:solidFill>
                  <a:schemeClr val="accent2"/>
                </a:solidFill>
              </a:defRPr>
            </a:lvl7pPr>
            <a:lvl8pPr lvl="7">
              <a:buNone/>
              <a:defRPr sz="1100">
                <a:solidFill>
                  <a:schemeClr val="accent2"/>
                </a:solidFill>
              </a:defRPr>
            </a:lvl8pPr>
            <a:lvl9pPr lvl="8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on Plan + 5 Images">
  <p:cSld name="CUSTOM_6">
    <p:bg>
      <p:bgPr>
        <a:solidFill>
          <a:schemeClr val="accent6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 txBox="1">
            <a:spLocks noGrp="1"/>
          </p:cNvSpPr>
          <p:nvPr>
            <p:ph type="body" idx="1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6" name="Google Shape;346;p57"/>
          <p:cNvSpPr txBox="1">
            <a:spLocks noGrp="1"/>
          </p:cNvSpPr>
          <p:nvPr>
            <p:ph type="body" idx="2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47" name="Google Shape;347;p57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57"/>
          <p:cNvSpPr>
            <a:spLocks noGrp="1"/>
          </p:cNvSpPr>
          <p:nvPr>
            <p:ph type="pic" idx="3"/>
          </p:nvPr>
        </p:nvSpPr>
        <p:spPr>
          <a:xfrm>
            <a:off x="7049625" y="5230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9" name="Google Shape;349;p57"/>
          <p:cNvSpPr>
            <a:spLocks noGrp="1"/>
          </p:cNvSpPr>
          <p:nvPr>
            <p:ph type="pic" idx="4"/>
          </p:nvPr>
        </p:nvSpPr>
        <p:spPr>
          <a:xfrm>
            <a:off x="784775" y="5221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50" name="Google Shape;350;p57"/>
          <p:cNvSpPr>
            <a:spLocks noGrp="1"/>
          </p:cNvSpPr>
          <p:nvPr>
            <p:ph type="pic" idx="5"/>
          </p:nvPr>
        </p:nvSpPr>
        <p:spPr>
          <a:xfrm>
            <a:off x="2343950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51" name="Google Shape;351;p57"/>
          <p:cNvSpPr>
            <a:spLocks noGrp="1"/>
          </p:cNvSpPr>
          <p:nvPr>
            <p:ph type="pic" idx="6"/>
          </p:nvPr>
        </p:nvSpPr>
        <p:spPr>
          <a:xfrm>
            <a:off x="3915213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52" name="Google Shape;352;p57"/>
          <p:cNvSpPr>
            <a:spLocks noGrp="1"/>
          </p:cNvSpPr>
          <p:nvPr>
            <p:ph type="pic" idx="7"/>
          </p:nvPr>
        </p:nvSpPr>
        <p:spPr>
          <a:xfrm>
            <a:off x="5490975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53" name="Google Shape;353;p57"/>
          <p:cNvSpPr txBox="1">
            <a:spLocks noGrp="1"/>
          </p:cNvSpPr>
          <p:nvPr>
            <p:ph type="body" idx="8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54" name="Google Shape;354;p57"/>
          <p:cNvSpPr txBox="1">
            <a:spLocks noGrp="1"/>
          </p:cNvSpPr>
          <p:nvPr>
            <p:ph type="subTitle" idx="9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body" idx="13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body" idx="14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7" name="Google Shape;357;p57"/>
          <p:cNvSpPr txBox="1">
            <a:spLocks noGrp="1"/>
          </p:cNvSpPr>
          <p:nvPr>
            <p:ph type="body" idx="15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8" name="Google Shape;358;p57"/>
          <p:cNvSpPr txBox="1">
            <a:spLocks noGrp="1"/>
          </p:cNvSpPr>
          <p:nvPr>
            <p:ph type="body" idx="16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9" name="Google Shape;359;p57"/>
          <p:cNvSpPr txBox="1">
            <a:spLocks noGrp="1"/>
          </p:cNvSpPr>
          <p:nvPr>
            <p:ph type="body" idx="17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60" name="Google Shape;360;p57"/>
          <p:cNvSpPr txBox="1">
            <a:spLocks noGrp="1"/>
          </p:cNvSpPr>
          <p:nvPr>
            <p:ph type="body" idx="18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61" name="Google Shape;361;p57"/>
          <p:cNvSpPr txBox="1">
            <a:spLocks noGrp="1"/>
          </p:cNvSpPr>
          <p:nvPr>
            <p:ph type="body" idx="19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62" name="Google Shape;362;p57"/>
          <p:cNvSpPr txBox="1">
            <a:spLocks noGrp="1"/>
          </p:cNvSpPr>
          <p:nvPr>
            <p:ph type="body" idx="20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63" name="Google Shape;363;p5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2"/>
                </a:solidFill>
              </a:defRPr>
            </a:lvl1pPr>
            <a:lvl2pPr lvl="1">
              <a:buNone/>
              <a:defRPr sz="1100">
                <a:solidFill>
                  <a:schemeClr val="accent2"/>
                </a:solidFill>
              </a:defRPr>
            </a:lvl2pPr>
            <a:lvl3pPr lvl="2">
              <a:buNone/>
              <a:defRPr sz="1100">
                <a:solidFill>
                  <a:schemeClr val="accent2"/>
                </a:solidFill>
              </a:defRPr>
            </a:lvl3pPr>
            <a:lvl4pPr lvl="3">
              <a:buNone/>
              <a:defRPr sz="1100">
                <a:solidFill>
                  <a:schemeClr val="accent2"/>
                </a:solidFill>
              </a:defRPr>
            </a:lvl4pPr>
            <a:lvl5pPr lvl="4">
              <a:buNone/>
              <a:defRPr sz="1100">
                <a:solidFill>
                  <a:schemeClr val="accent2"/>
                </a:solidFill>
              </a:defRPr>
            </a:lvl5pPr>
            <a:lvl6pPr lvl="5">
              <a:buNone/>
              <a:defRPr sz="1100">
                <a:solidFill>
                  <a:schemeClr val="accent2"/>
                </a:solidFill>
              </a:defRPr>
            </a:lvl6pPr>
            <a:lvl7pPr lvl="6">
              <a:buNone/>
              <a:defRPr sz="1100">
                <a:solidFill>
                  <a:schemeClr val="accent2"/>
                </a:solidFill>
              </a:defRPr>
            </a:lvl7pPr>
            <a:lvl8pPr lvl="7">
              <a:buNone/>
              <a:defRPr sz="1100">
                <a:solidFill>
                  <a:schemeClr val="accent2"/>
                </a:solidFill>
              </a:defRPr>
            </a:lvl8pPr>
            <a:lvl9pPr lvl="8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Graphic">
  <p:cSld name="CUSTOM_9">
    <p:bg>
      <p:bgPr>
        <a:solidFill>
          <a:schemeClr val="dk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>
            <a:spLocks noGrp="1"/>
          </p:cNvSpPr>
          <p:nvPr>
            <p:ph type="body" idx="1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66" name="Google Shape;366;p58"/>
          <p:cNvSpPr txBox="1">
            <a:spLocks noGrp="1"/>
          </p:cNvSpPr>
          <p:nvPr>
            <p:ph type="body" idx="2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marL="914400" lvl="1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marL="1371600" lvl="2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marL="1828800" lvl="3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marL="2286000" lvl="4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marL="2743200" lvl="5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marL="3200400" lvl="6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marL="3657600" lvl="7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marL="4114800" lvl="8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58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2"/>
                </a:solidFill>
              </a:defRPr>
            </a:lvl1pPr>
            <a:lvl2pPr lvl="1">
              <a:buNone/>
              <a:defRPr sz="1100">
                <a:solidFill>
                  <a:schemeClr val="accent2"/>
                </a:solidFill>
              </a:defRPr>
            </a:lvl2pPr>
            <a:lvl3pPr lvl="2">
              <a:buNone/>
              <a:defRPr sz="1100">
                <a:solidFill>
                  <a:schemeClr val="accent2"/>
                </a:solidFill>
              </a:defRPr>
            </a:lvl3pPr>
            <a:lvl4pPr lvl="3">
              <a:buNone/>
              <a:defRPr sz="1100">
                <a:solidFill>
                  <a:schemeClr val="accent2"/>
                </a:solidFill>
              </a:defRPr>
            </a:lvl4pPr>
            <a:lvl5pPr lvl="4">
              <a:buNone/>
              <a:defRPr sz="1100">
                <a:solidFill>
                  <a:schemeClr val="accent2"/>
                </a:solidFill>
              </a:defRPr>
            </a:lvl5pPr>
            <a:lvl6pPr lvl="5">
              <a:buNone/>
              <a:defRPr sz="1100">
                <a:solidFill>
                  <a:schemeClr val="accent2"/>
                </a:solidFill>
              </a:defRPr>
            </a:lvl6pPr>
            <a:lvl7pPr lvl="6">
              <a:buNone/>
              <a:defRPr sz="1100">
                <a:solidFill>
                  <a:schemeClr val="accent2"/>
                </a:solidFill>
              </a:defRPr>
            </a:lvl7pPr>
            <a:lvl8pPr lvl="7">
              <a:buNone/>
              <a:defRPr sz="1100">
                <a:solidFill>
                  <a:schemeClr val="accent2"/>
                </a:solidFill>
              </a:defRPr>
            </a:lvl8pPr>
            <a:lvl9pPr lvl="8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/ Graphic">
  <p:cSld name="CUSTOM_12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>
            <a:spLocks noGrp="1"/>
          </p:cNvSpPr>
          <p:nvPr>
            <p:ph type="body" idx="1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subTitle" idx="2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71" name="Google Shape;371;p59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>
                <a:solidFill>
                  <a:schemeClr val="accent2"/>
                </a:solidFill>
              </a:defRPr>
            </a:lvl1pPr>
            <a:lvl2pPr lvl="1">
              <a:buNone/>
              <a:defRPr sz="1100">
                <a:solidFill>
                  <a:schemeClr val="accent2"/>
                </a:solidFill>
              </a:defRPr>
            </a:lvl2pPr>
            <a:lvl3pPr lvl="2">
              <a:buNone/>
              <a:defRPr sz="1100">
                <a:solidFill>
                  <a:schemeClr val="accent2"/>
                </a:solidFill>
              </a:defRPr>
            </a:lvl3pPr>
            <a:lvl4pPr lvl="3">
              <a:buNone/>
              <a:defRPr sz="1100">
                <a:solidFill>
                  <a:schemeClr val="accent2"/>
                </a:solidFill>
              </a:defRPr>
            </a:lvl4pPr>
            <a:lvl5pPr lvl="4">
              <a:buNone/>
              <a:defRPr sz="1100">
                <a:solidFill>
                  <a:schemeClr val="accent2"/>
                </a:solidFill>
              </a:defRPr>
            </a:lvl5pPr>
            <a:lvl6pPr lvl="5">
              <a:buNone/>
              <a:defRPr sz="1100">
                <a:solidFill>
                  <a:schemeClr val="accent2"/>
                </a:solidFill>
              </a:defRPr>
            </a:lvl6pPr>
            <a:lvl7pPr lvl="6">
              <a:buNone/>
              <a:defRPr sz="1100">
                <a:solidFill>
                  <a:schemeClr val="accent2"/>
                </a:solidFill>
              </a:defRPr>
            </a:lvl7pPr>
            <a:lvl8pPr lvl="7">
              <a:buNone/>
              <a:defRPr sz="1100">
                <a:solidFill>
                  <a:schemeClr val="accent2"/>
                </a:solidFill>
              </a:defRPr>
            </a:lvl8pPr>
            <a:lvl9pPr lvl="8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889800" y="1928875"/>
            <a:ext cx="7364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B5394"/>
                </a:solidFill>
                <a:latin typeface="Barlow"/>
                <a:ea typeface="Barlow"/>
                <a:cs typeface="Barlow"/>
                <a:sym typeface="Barlow"/>
              </a:rPr>
              <a:t>FPGA-Based Health Monitoring System</a:t>
            </a:r>
            <a:endParaRPr sz="3000" b="1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300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77" name="Google Shape;377;p60"/>
          <p:cNvSpPr txBox="1">
            <a:spLocks noGrp="1"/>
          </p:cNvSpPr>
          <p:nvPr>
            <p:ph type="subTitle" idx="2"/>
          </p:nvPr>
        </p:nvSpPr>
        <p:spPr>
          <a:xfrm>
            <a:off x="1653900" y="3127800"/>
            <a:ext cx="5836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Module : Advanced Hardware Engineering Lab – Winter Semester 2024/25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by: Team 03 (Youssef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Dokkar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Dapsara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Kapuge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Kashif Raza)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Date: 14.01.2025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65844-A870-8665-C20F-AEE8E2339F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9E710D5E-4E13-F860-6F15-9ED7250A8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90B9B891-15F6-A3AA-E4B2-A65DA789FE1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62">
            <a:extLst>
              <a:ext uri="{FF2B5EF4-FFF2-40B4-BE49-F238E27FC236}">
                <a16:creationId xmlns:a16="http://schemas.microsoft.com/office/drawing/2014/main" id="{FA3EF2E4-CFBA-1104-5912-3A175BCAEF0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556687" y="607150"/>
            <a:ext cx="5935722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buNone/>
            </a:pPr>
            <a:r>
              <a:rPr lang="en-US" sz="1200" dirty="0">
                <a:solidFill>
                  <a:srgbClr val="0070C0"/>
                </a:solidFill>
                <a:latin typeface="Barlow Medium" panose="00000600000000000000" pitchFamily="2" charset="0"/>
              </a:rPr>
              <a:t>Used Functions and description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GB" sz="1200" dirty="0">
              <a:solidFill>
                <a:srgbClr val="0070C0"/>
              </a:solidFill>
              <a:latin typeface="Barlow Medium" panose="00000600000000000000" pitchFamily="2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"/>
              </a:rPr>
              <a:t>   </a:t>
            </a:r>
            <a:b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 Medium"/>
              </a:rPr>
            </a:b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 Medium"/>
              </a:rPr>
            </a:b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 Medium"/>
            </a:endParaRPr>
          </a:p>
        </p:txBody>
      </p:sp>
      <p:sp>
        <p:nvSpPr>
          <p:cNvPr id="398" name="Google Shape;398;p62">
            <a:extLst>
              <a:ext uri="{FF2B5EF4-FFF2-40B4-BE49-F238E27FC236}">
                <a16:creationId xmlns:a16="http://schemas.microsoft.com/office/drawing/2014/main" id="{D1DF2B1A-DD6A-A7A6-B2E3-3C25B52E7CC0}"/>
              </a:ext>
            </a:extLst>
          </p:cNvPr>
          <p:cNvSpPr/>
          <p:nvPr/>
        </p:nvSpPr>
        <p:spPr>
          <a:xfrm>
            <a:off x="1463163" y="7636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5AE4E-C465-E70D-92C1-B95B75264A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10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A2113-8100-C84F-B6A3-C0532E74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74" t="28377" r="64418" b="-533"/>
          <a:stretch/>
        </p:blipFill>
        <p:spPr>
          <a:xfrm>
            <a:off x="2154864" y="1173875"/>
            <a:ext cx="3901564" cy="37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4BB57828-1455-2924-F424-51186D52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B3D7E04B-E083-A6A0-A0BC-FFB53ECF9EE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FE59-CA8E-7D36-74F6-268B45239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11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DD0CC-C555-385B-1B1B-F24E7F2931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783" b="565"/>
          <a:stretch/>
        </p:blipFill>
        <p:spPr>
          <a:xfrm>
            <a:off x="971108" y="867343"/>
            <a:ext cx="6663070" cy="38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8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F364DE75-AF5E-E9D1-863E-411C3A2FC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A42451AF-64BB-1AB6-480B-338EAE097E2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E5DF2-6E66-E359-28FB-C34C14C63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526E0-59C1-9172-111D-3E007510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 b="-1356"/>
          <a:stretch/>
        </p:blipFill>
        <p:spPr>
          <a:xfrm>
            <a:off x="938419" y="762957"/>
            <a:ext cx="6960782" cy="39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8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5D7C475B-FD3F-4AFE-8A14-07E899685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198B3E35-E81C-E1D2-4D8A-1B20258D91F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8495-F600-70B1-4D7A-69A6CBAC03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13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AAB7A-67AF-82B2-7307-655C3BD1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8" t="1953" r="52945" b="839"/>
          <a:stretch/>
        </p:blipFill>
        <p:spPr>
          <a:xfrm>
            <a:off x="1190845" y="741745"/>
            <a:ext cx="6386625" cy="37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B2785014-5552-AE68-F27D-F3C28C0D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4D6B114B-F89C-ABE5-A800-23C0BCCBA89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82B37-C9F6-AFB5-01FA-A74BFC4AE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14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7826C-EB5E-0527-041B-CEBE19A6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1" t="4903" r="50698" b="3034"/>
          <a:stretch/>
        </p:blipFill>
        <p:spPr>
          <a:xfrm>
            <a:off x="1041990" y="772540"/>
            <a:ext cx="6691424" cy="35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7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16B9FC21-8099-E32B-B489-F3A9FC797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BBF0F6BC-DD5B-D68E-0AF3-EAFD784ABEF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164E0-0F79-BE94-2C1B-D8D35B08B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15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F80AC-E32D-A040-228C-E22A7407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" t="5332" r="50542" b="1936"/>
          <a:stretch/>
        </p:blipFill>
        <p:spPr>
          <a:xfrm>
            <a:off x="900222" y="985925"/>
            <a:ext cx="6861627" cy="36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5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4DFCD1B2-D6F7-EF66-3F1D-B75DC889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4AE79B21-A546-CD8D-5A6F-08A6E308F46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0954F-4FE5-482F-B71C-DBF6E8D979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16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58280-9239-D7E1-A062-6B31212B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62" t="5881" r="62869" b="2485"/>
          <a:stretch/>
        </p:blipFill>
        <p:spPr>
          <a:xfrm>
            <a:off x="2480930" y="714472"/>
            <a:ext cx="4047460" cy="40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A13EDF10-3BEE-3918-24DD-F611CCAA9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20A1B9A2-F662-E10B-797B-8C31AF21BBD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6. Implementation Challenges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21988-E8EF-7233-4E52-F6760FAFBE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17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6A49D-D022-D3A6-5919-4CC155AA25E0}"/>
              </a:ext>
            </a:extLst>
          </p:cNvPr>
          <p:cNvSpPr txBox="1"/>
          <p:nvPr/>
        </p:nvSpPr>
        <p:spPr>
          <a:xfrm>
            <a:off x="630736" y="732786"/>
            <a:ext cx="4572000" cy="367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9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Vivado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&amp; Viti</a:t>
            </a:r>
            <a:r>
              <a:rPr lang="en-US" dirty="0">
                <a:latin typeface="Calibri" panose="020F0502020204030204" pitchFamily="34" charset="0"/>
              </a:rPr>
              <a:t>s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versions issue</a:t>
            </a: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Make file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Memory size issue (BRAM)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A4FAA-4371-0564-9F15-535AB622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70" t="28899" r="29124" b="36967"/>
          <a:stretch/>
        </p:blipFill>
        <p:spPr>
          <a:xfrm>
            <a:off x="2916736" y="1210161"/>
            <a:ext cx="2516269" cy="1094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DD166B-AE3A-17D7-6CDD-8EBF736E4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42" y="2782333"/>
            <a:ext cx="6037813" cy="743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54CF2-9BF6-E09A-513F-78B083288E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2844" b="7918"/>
          <a:stretch/>
        </p:blipFill>
        <p:spPr>
          <a:xfrm>
            <a:off x="1524342" y="4021701"/>
            <a:ext cx="5311165" cy="7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76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7. Conclusion</a:t>
            </a:r>
            <a:endParaRPr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8" name="Google Shape;438;p64"/>
          <p:cNvSpPr txBox="1">
            <a:spLocks noGrp="1"/>
          </p:cNvSpPr>
          <p:nvPr>
            <p:ph type="subTitle" idx="4294967295"/>
          </p:nvPr>
        </p:nvSpPr>
        <p:spPr>
          <a:xfrm>
            <a:off x="1774650" y="1519529"/>
            <a:ext cx="55947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Real-time Monitoring: High-speed data acquisition and processing.</a:t>
            </a: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Scalability: FPGA allows for easy integration of additional sensors.</a:t>
            </a: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Reliability: Accurate vital sign tracking with low latency.</a:t>
            </a: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User-Friendly: Mobile application for real-time data visualization.</a:t>
            </a: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</a:t>
            </a: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2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0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40" name="Google Shape;440;p64"/>
          <p:cNvSpPr/>
          <p:nvPr/>
        </p:nvSpPr>
        <p:spPr>
          <a:xfrm>
            <a:off x="2125626" y="2008942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1" name="Google Shape;441;p64"/>
          <p:cNvSpPr/>
          <p:nvPr/>
        </p:nvSpPr>
        <p:spPr>
          <a:xfrm>
            <a:off x="2125626" y="2314654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2" name="Google Shape;442;p64"/>
          <p:cNvSpPr/>
          <p:nvPr/>
        </p:nvSpPr>
        <p:spPr>
          <a:xfrm>
            <a:off x="2125626" y="2711979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3" name="Google Shape;443;p64"/>
          <p:cNvSpPr/>
          <p:nvPr/>
        </p:nvSpPr>
        <p:spPr>
          <a:xfrm>
            <a:off x="2125626" y="3063954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9B383-0985-3EB1-1D6E-77CDACB19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18</a:t>
            </a:fld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590450" y="2074000"/>
            <a:ext cx="7364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B5394"/>
                </a:solidFill>
                <a:latin typeface="Barlow"/>
                <a:ea typeface="Barlow"/>
                <a:cs typeface="Barlow"/>
                <a:sym typeface="Barlow"/>
              </a:rPr>
              <a:t>Thank you!</a:t>
            </a:r>
            <a:endParaRPr sz="3000" b="1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300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E3C3EA-2A42-DDD9-1CA1-D28B19682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1. Introduction</a:t>
            </a:r>
            <a:endParaRPr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4" name="Google Shape;384;p61"/>
          <p:cNvSpPr txBox="1">
            <a:spLocks noGrp="1"/>
          </p:cNvSpPr>
          <p:nvPr>
            <p:ph type="subTitle" idx="4294967295"/>
          </p:nvPr>
        </p:nvSpPr>
        <p:spPr>
          <a:xfrm>
            <a:off x="1518599" y="956650"/>
            <a:ext cx="55947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Objective</a:t>
            </a:r>
            <a:endParaRPr sz="120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Real-time, reliable health monitoring using FPGA technology.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</a:t>
            </a:r>
            <a:br>
              <a:rPr lang="en-GB" sz="12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20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00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85" name="Google Shape;385;p61"/>
          <p:cNvSpPr txBox="1">
            <a:spLocks noGrp="1"/>
          </p:cNvSpPr>
          <p:nvPr>
            <p:ph type="subTitle" idx="4294967295"/>
          </p:nvPr>
        </p:nvSpPr>
        <p:spPr>
          <a:xfrm>
            <a:off x="1552224" y="1809750"/>
            <a:ext cx="55947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Core Features</a:t>
            </a:r>
            <a:endParaRPr sz="1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○"/>
            </a:pPr>
            <a:r>
              <a:rPr lang="en-GB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Nexys A7 FPGA as the processing unit.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○"/>
            </a:pPr>
            <a:r>
              <a:rPr lang="en-GB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PMOD sensors for temperature and motion detection.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○"/>
            </a:pPr>
            <a:r>
              <a:rPr lang="en-GB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Wireless data transmission via BLE module.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 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20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00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87" name="Google Shape;387;p61"/>
          <p:cNvSpPr/>
          <p:nvPr/>
        </p:nvSpPr>
        <p:spPr>
          <a:xfrm>
            <a:off x="1416675" y="1107375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1416675" y="196740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9" name="Google Shape;389;p61"/>
          <p:cNvSpPr txBox="1">
            <a:spLocks noGrp="1"/>
          </p:cNvSpPr>
          <p:nvPr>
            <p:ph type="subTitle" idx="4294967295"/>
          </p:nvPr>
        </p:nvSpPr>
        <p:spPr>
          <a:xfrm>
            <a:off x="1552236" y="2945425"/>
            <a:ext cx="55947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Application</a:t>
            </a:r>
            <a:endParaRPr sz="120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Elderly care, fitness tracking, post-recovery monitoring.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</a:t>
            </a:r>
            <a:br>
              <a:rPr lang="en-GB" sz="12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20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00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0" name="Google Shape;390;p61"/>
          <p:cNvSpPr/>
          <p:nvPr/>
        </p:nvSpPr>
        <p:spPr>
          <a:xfrm>
            <a:off x="1425063" y="30954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2FE2F-78E9-9044-169C-8818072E4A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2</a:t>
            </a:fld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2. System Components</a:t>
            </a:r>
            <a:endParaRPr sz="1500" b="1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62"/>
          <p:cNvSpPr txBox="1">
            <a:spLocks noGrp="1"/>
          </p:cNvSpPr>
          <p:nvPr>
            <p:ph type="subTitle" idx="4294967295"/>
          </p:nvPr>
        </p:nvSpPr>
        <p:spPr>
          <a:xfrm>
            <a:off x="1518599" y="956650"/>
            <a:ext cx="55947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Hardware</a:t>
            </a:r>
            <a:endParaRPr sz="1200" dirty="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323850" indent="-171450">
              <a:lnSpc>
                <a:spcPct val="115000"/>
              </a:lnSpc>
              <a:spcBef>
                <a:spcPts val="1200"/>
              </a:spcBef>
              <a:buClr>
                <a:schemeClr val="lt1"/>
              </a:buClr>
              <a:buSzPts val="1200"/>
            </a:pPr>
            <a:r>
              <a:rPr lang="en-GB" sz="1100" dirty="0">
                <a:solidFill>
                  <a:schemeClr val="lt1"/>
                </a:solidFill>
                <a:latin typeface="Arial"/>
                <a:ea typeface="Barlow"/>
                <a:cs typeface="Arial"/>
                <a:sym typeface="Arial"/>
              </a:rPr>
              <a:t>   </a:t>
            </a:r>
            <a:r>
              <a:rPr lang="en-GB" sz="12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Nexys</a:t>
            </a: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A7 100T FPGA Board</a:t>
            </a: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Built-in TMP (Temperature Sensor)</a:t>
            </a: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PMOD ACL (Accelerometer Sensor)</a:t>
            </a: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PMOD BLE (Bluetooth Module)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endParaRPr lang="en-GB"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endParaRPr lang="en-GB"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</a:t>
            </a: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2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0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8" name="Google Shape;398;p62"/>
          <p:cNvSpPr/>
          <p:nvPr/>
        </p:nvSpPr>
        <p:spPr>
          <a:xfrm>
            <a:off x="1425075" y="11131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9" name="Google Shape;399;p62"/>
          <p:cNvSpPr txBox="1">
            <a:spLocks noGrp="1"/>
          </p:cNvSpPr>
          <p:nvPr>
            <p:ph type="subTitle" idx="4294967295"/>
          </p:nvPr>
        </p:nvSpPr>
        <p:spPr>
          <a:xfrm>
            <a:off x="1501275" y="4049559"/>
            <a:ext cx="55947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Software</a:t>
            </a:r>
            <a:endParaRPr sz="1200" dirty="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r>
              <a:rPr lang="en-GB" sz="12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Vivado</a:t>
            </a: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2022.1</a:t>
            </a: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Vitis IDE</a:t>
            </a: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</a:t>
            </a: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2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0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00" name="Google Shape;400;p62"/>
          <p:cNvSpPr/>
          <p:nvPr/>
        </p:nvSpPr>
        <p:spPr>
          <a:xfrm>
            <a:off x="1374102" y="4199584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DE85E-163C-14A9-323A-AF5F859CA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3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C4E9E-6C5E-14BE-2A5A-05C39EEF1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59" y="2303309"/>
            <a:ext cx="4431835" cy="1808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F643C-B1E3-DF38-5E60-9B3AE9D8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44" t="7693" r="10700" b="11472"/>
          <a:stretch/>
        </p:blipFill>
        <p:spPr>
          <a:xfrm>
            <a:off x="8067069" y="1148726"/>
            <a:ext cx="764065" cy="668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A165A-0EAC-4B49-DEF9-A21AC04F2F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77" t="3752" r="4940" b="10191"/>
          <a:stretch/>
        </p:blipFill>
        <p:spPr>
          <a:xfrm>
            <a:off x="7044724" y="1151546"/>
            <a:ext cx="825336" cy="787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2EF83C-02F4-0FE7-1865-CAD9CB955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08" y="1148726"/>
            <a:ext cx="787094" cy="7870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/>
          <p:nvPr/>
        </p:nvSpPr>
        <p:spPr>
          <a:xfrm>
            <a:off x="210125" y="2982350"/>
            <a:ext cx="1402800" cy="546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6" name="Google Shape;406;p63"/>
          <p:cNvSpPr/>
          <p:nvPr/>
        </p:nvSpPr>
        <p:spPr>
          <a:xfrm>
            <a:off x="7625007" y="2955500"/>
            <a:ext cx="1402800" cy="546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7" name="Google Shape;407;p63"/>
          <p:cNvSpPr/>
          <p:nvPr/>
        </p:nvSpPr>
        <p:spPr>
          <a:xfrm>
            <a:off x="6161086" y="2982350"/>
            <a:ext cx="1402800" cy="546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8" name="Google Shape;408;p63"/>
          <p:cNvSpPr/>
          <p:nvPr/>
        </p:nvSpPr>
        <p:spPr>
          <a:xfrm>
            <a:off x="4652963" y="2982325"/>
            <a:ext cx="1402800" cy="546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9" name="Google Shape;409;p63"/>
          <p:cNvSpPr/>
          <p:nvPr/>
        </p:nvSpPr>
        <p:spPr>
          <a:xfrm>
            <a:off x="3144840" y="3002975"/>
            <a:ext cx="1402800" cy="546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0" name="Google Shape;410;p63"/>
          <p:cNvSpPr/>
          <p:nvPr/>
        </p:nvSpPr>
        <p:spPr>
          <a:xfrm>
            <a:off x="1677483" y="2982325"/>
            <a:ext cx="1402800" cy="546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1" name="Google Shape;411;p63"/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3. Requirement Diagram</a:t>
            </a:r>
            <a:endParaRPr sz="1500" b="1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2" name="Google Shape;412;p63"/>
          <p:cNvSpPr txBox="1">
            <a:spLocks noGrp="1"/>
          </p:cNvSpPr>
          <p:nvPr>
            <p:ph type="subTitle" idx="4294967295"/>
          </p:nvPr>
        </p:nvSpPr>
        <p:spPr>
          <a:xfrm>
            <a:off x="1518599" y="651850"/>
            <a:ext cx="55947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UML Requirement Diagram for FPGA- Based Health Monitoring System</a:t>
            </a:r>
            <a:endParaRPr sz="120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</a:t>
            </a:r>
            <a:br>
              <a:rPr lang="en-GB" sz="12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20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00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4" name="Google Shape;414;p63"/>
          <p:cNvSpPr/>
          <p:nvPr/>
        </p:nvSpPr>
        <p:spPr>
          <a:xfrm>
            <a:off x="1425075" y="8083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5" name="Google Shape;415;p63"/>
          <p:cNvSpPr/>
          <p:nvPr/>
        </p:nvSpPr>
        <p:spPr>
          <a:xfrm>
            <a:off x="3386350" y="1354450"/>
            <a:ext cx="3101700" cy="474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&lt;&lt;requirement&gt;&gt;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FPGA - Based  Health Monitoring System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6" name="Google Shape;416;p63"/>
          <p:cNvSpPr/>
          <p:nvPr/>
        </p:nvSpPr>
        <p:spPr>
          <a:xfrm>
            <a:off x="6345400" y="2213713"/>
            <a:ext cx="2059200" cy="357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</a:t>
            </a: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&lt;requirement&gt;&gt;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Software Requirements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7" name="Google Shape;417;p63"/>
          <p:cNvSpPr/>
          <p:nvPr/>
        </p:nvSpPr>
        <p:spPr>
          <a:xfrm>
            <a:off x="2356750" y="2213725"/>
            <a:ext cx="2059200" cy="357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&lt;&lt;requirement&gt;&gt;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Hardware Requirements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18" name="Google Shape;418;p63"/>
          <p:cNvCxnSpPr/>
          <p:nvPr/>
        </p:nvCxnSpPr>
        <p:spPr>
          <a:xfrm rot="10800000" flipH="1">
            <a:off x="3448950" y="1863425"/>
            <a:ext cx="970800" cy="307800"/>
          </a:xfrm>
          <a:prstGeom prst="straightConnector1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63"/>
          <p:cNvCxnSpPr/>
          <p:nvPr/>
        </p:nvCxnSpPr>
        <p:spPr>
          <a:xfrm rot="10800000">
            <a:off x="5381200" y="1835963"/>
            <a:ext cx="964200" cy="377700"/>
          </a:xfrm>
          <a:prstGeom prst="straightConnector1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420;p63"/>
          <p:cNvSpPr txBox="1"/>
          <p:nvPr/>
        </p:nvSpPr>
        <p:spPr>
          <a:xfrm>
            <a:off x="3448950" y="3721100"/>
            <a:ext cx="521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1" name="Google Shape;421;p63"/>
          <p:cNvSpPr txBox="1"/>
          <p:nvPr/>
        </p:nvSpPr>
        <p:spPr>
          <a:xfrm>
            <a:off x="72850" y="2955500"/>
            <a:ext cx="1621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&lt;&lt;requirement&gt;&gt;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Central Processing                            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Nexys A7 100T FPGA Board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2" name="Google Shape;422;p63"/>
          <p:cNvSpPr txBox="1"/>
          <p:nvPr/>
        </p:nvSpPr>
        <p:spPr>
          <a:xfrm>
            <a:off x="1614925" y="2897075"/>
            <a:ext cx="1527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&lt;&lt;requirement&gt;&gt;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 measure body temperature                            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Temperature Sensor 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4525925" y="2899925"/>
            <a:ext cx="162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&lt;&lt;requirement&gt;&gt;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   wireless transmission of processed data                          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Bluetooth Sensor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4" name="Google Shape;424;p63"/>
          <p:cNvSpPr txBox="1"/>
          <p:nvPr/>
        </p:nvSpPr>
        <p:spPr>
          <a:xfrm>
            <a:off x="6085675" y="2956600"/>
            <a:ext cx="1452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&lt;&lt;requirement&gt;&gt;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Hardware Design                           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Vivado ML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5" name="Google Shape;425;p63"/>
          <p:cNvSpPr txBox="1"/>
          <p:nvPr/>
        </p:nvSpPr>
        <p:spPr>
          <a:xfrm>
            <a:off x="3190125" y="2899925"/>
            <a:ext cx="136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&lt;&lt;requirement&gt;&gt;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 detecting motion and activity states                          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Accelerometer Sensor 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26" name="Google Shape;426;p63"/>
          <p:cNvSpPr txBox="1"/>
          <p:nvPr/>
        </p:nvSpPr>
        <p:spPr>
          <a:xfrm>
            <a:off x="7669163" y="2928650"/>
            <a:ext cx="1527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&lt;&lt;requirement&gt;&gt;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Software Design                             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73763"/>
                </a:solidFill>
                <a:latin typeface="Barlow"/>
                <a:ea typeface="Barlow"/>
                <a:cs typeface="Barlow"/>
                <a:sym typeface="Barlow"/>
              </a:rPr>
              <a:t>Vitis</a:t>
            </a:r>
            <a:endParaRPr sz="900">
              <a:solidFill>
                <a:srgbClr val="07376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27" name="Google Shape;427;p63"/>
          <p:cNvCxnSpPr/>
          <p:nvPr/>
        </p:nvCxnSpPr>
        <p:spPr>
          <a:xfrm rot="10800000" flipH="1">
            <a:off x="1340625" y="2598113"/>
            <a:ext cx="983400" cy="325200"/>
          </a:xfrm>
          <a:prstGeom prst="straightConnector1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63"/>
          <p:cNvCxnSpPr/>
          <p:nvPr/>
        </p:nvCxnSpPr>
        <p:spPr>
          <a:xfrm rot="10800000" flipH="1">
            <a:off x="2392825" y="2608675"/>
            <a:ext cx="572400" cy="340800"/>
          </a:xfrm>
          <a:prstGeom prst="straightConnector1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63"/>
          <p:cNvCxnSpPr>
            <a:endCxn id="417" idx="2"/>
          </p:cNvCxnSpPr>
          <p:nvPr/>
        </p:nvCxnSpPr>
        <p:spPr>
          <a:xfrm rot="10800000">
            <a:off x="3386350" y="2571325"/>
            <a:ext cx="491100" cy="415500"/>
          </a:xfrm>
          <a:prstGeom prst="straightConnector1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63"/>
          <p:cNvCxnSpPr/>
          <p:nvPr/>
        </p:nvCxnSpPr>
        <p:spPr>
          <a:xfrm rot="10800000">
            <a:off x="4415950" y="2553425"/>
            <a:ext cx="396600" cy="414600"/>
          </a:xfrm>
          <a:prstGeom prst="straightConnector1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63"/>
          <p:cNvCxnSpPr/>
          <p:nvPr/>
        </p:nvCxnSpPr>
        <p:spPr>
          <a:xfrm rot="10800000" flipH="1">
            <a:off x="6738613" y="2571175"/>
            <a:ext cx="295500" cy="415800"/>
          </a:xfrm>
          <a:prstGeom prst="straightConnector1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63"/>
          <p:cNvCxnSpPr/>
          <p:nvPr/>
        </p:nvCxnSpPr>
        <p:spPr>
          <a:xfrm rot="10800000">
            <a:off x="7848325" y="2571325"/>
            <a:ext cx="491100" cy="415500"/>
          </a:xfrm>
          <a:prstGeom prst="straightConnector1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24B18-C73D-8A78-4614-9F51E00752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4</a:t>
            </a:fld>
            <a:endParaRPr lang="en-GB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B0A5D856-7687-E784-9AFF-6303C3B8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B64DE356-1212-4303-92F0-9BD35ED3A07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4. Implementation in </a:t>
            </a:r>
            <a:r>
              <a:rPr lang="en-GB" sz="1500" b="1" dirty="0" err="1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Vivado</a:t>
            </a:r>
            <a:endParaRPr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62">
            <a:extLst>
              <a:ext uri="{FF2B5EF4-FFF2-40B4-BE49-F238E27FC236}">
                <a16:creationId xmlns:a16="http://schemas.microsoft.com/office/drawing/2014/main" id="{FD12F066-1036-DF1E-1616-3BAD5F68A0A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556687" y="607150"/>
            <a:ext cx="55947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Block Design</a:t>
            </a:r>
            <a:endParaRPr sz="1200" dirty="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</a:t>
            </a: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2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0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8" name="Google Shape;398;p62">
            <a:extLst>
              <a:ext uri="{FF2B5EF4-FFF2-40B4-BE49-F238E27FC236}">
                <a16:creationId xmlns:a16="http://schemas.microsoft.com/office/drawing/2014/main" id="{2151F83E-BFD6-8912-79E5-2EF9BBF3D632}"/>
              </a:ext>
            </a:extLst>
          </p:cNvPr>
          <p:cNvSpPr/>
          <p:nvPr/>
        </p:nvSpPr>
        <p:spPr>
          <a:xfrm>
            <a:off x="1463163" y="7636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0" name="Google Shape;400;p62">
            <a:extLst>
              <a:ext uri="{FF2B5EF4-FFF2-40B4-BE49-F238E27FC236}">
                <a16:creationId xmlns:a16="http://schemas.microsoft.com/office/drawing/2014/main" id="{FA34FF58-7687-0A46-B80A-7D96D85BAB7B}"/>
              </a:ext>
            </a:extLst>
          </p:cNvPr>
          <p:cNvSpPr/>
          <p:nvPr/>
        </p:nvSpPr>
        <p:spPr>
          <a:xfrm>
            <a:off x="1425063" y="27906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65D0-6F0F-2661-502A-79D5F9799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1" y="911448"/>
            <a:ext cx="8548577" cy="4075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A6F67-3255-9C54-5388-EBFC34B36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0" y="1097236"/>
            <a:ext cx="2978445" cy="6539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D1FB9-4F8D-F989-DCB7-77345B69F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5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81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940BD97E-4818-2FCC-6ACF-600869EB1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0B71EB09-B039-7A7C-5513-01780ADAECD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4. Implementation in </a:t>
            </a:r>
            <a:r>
              <a:rPr lang="en-GB" sz="1500" b="1" dirty="0" err="1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Vivado</a:t>
            </a:r>
            <a:endParaRPr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62">
            <a:extLst>
              <a:ext uri="{FF2B5EF4-FFF2-40B4-BE49-F238E27FC236}">
                <a16:creationId xmlns:a16="http://schemas.microsoft.com/office/drawing/2014/main" id="{A3F6241E-3FFA-0E75-257D-DCF5D5877BB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556687" y="607150"/>
            <a:ext cx="55947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Board Connections and Bitstream generation</a:t>
            </a:r>
            <a:endParaRPr sz="1200" dirty="0">
              <a:solidFill>
                <a:srgbClr val="0B5394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 </a:t>
            </a: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2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endParaRPr sz="1000" dirty="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8" name="Google Shape;398;p62">
            <a:extLst>
              <a:ext uri="{FF2B5EF4-FFF2-40B4-BE49-F238E27FC236}">
                <a16:creationId xmlns:a16="http://schemas.microsoft.com/office/drawing/2014/main" id="{92F26A01-9F9D-B2A6-D08A-156D0EB5AAE8}"/>
              </a:ext>
            </a:extLst>
          </p:cNvPr>
          <p:cNvSpPr/>
          <p:nvPr/>
        </p:nvSpPr>
        <p:spPr>
          <a:xfrm>
            <a:off x="1463163" y="7636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0" name="Google Shape;400;p62">
            <a:extLst>
              <a:ext uri="{FF2B5EF4-FFF2-40B4-BE49-F238E27FC236}">
                <a16:creationId xmlns:a16="http://schemas.microsoft.com/office/drawing/2014/main" id="{50253B7F-6FE6-607B-AF69-257B91FE032F}"/>
              </a:ext>
            </a:extLst>
          </p:cNvPr>
          <p:cNvSpPr/>
          <p:nvPr/>
        </p:nvSpPr>
        <p:spPr>
          <a:xfrm>
            <a:off x="1425063" y="27906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1186F-112C-1C1A-61EF-5A389D90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21" r="18018" b="1"/>
          <a:stretch/>
        </p:blipFill>
        <p:spPr>
          <a:xfrm>
            <a:off x="7581835" y="3068022"/>
            <a:ext cx="1315209" cy="1119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F1366-AA7C-FC82-A748-CF52C725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74" y="1330375"/>
            <a:ext cx="2119745" cy="3468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3B55CF-F593-6B62-B728-FDC9DF3D3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282" y="1173875"/>
            <a:ext cx="3958158" cy="294610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4CF1DE-C205-A5DA-F031-8CBC23A54D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6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94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FADF3A9C-5FA7-D6A4-A78A-490CFF71F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EDAA647B-E130-F02A-B54C-8B7DE672F80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62">
            <a:extLst>
              <a:ext uri="{FF2B5EF4-FFF2-40B4-BE49-F238E27FC236}">
                <a16:creationId xmlns:a16="http://schemas.microsoft.com/office/drawing/2014/main" id="{77846C61-50E6-E10D-EBF6-9FC343B3099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556687" y="607150"/>
            <a:ext cx="5935722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buNone/>
            </a:pPr>
            <a:r>
              <a:rPr lang="en-US" sz="1200" dirty="0">
                <a:solidFill>
                  <a:srgbClr val="0070C0"/>
                </a:solidFill>
                <a:latin typeface="Barlow Medium" panose="00000600000000000000" pitchFamily="2" charset="0"/>
              </a:rPr>
              <a:t>Libraries used to simplify the coding tasks and not do everything from scratch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GB" sz="1200" dirty="0">
              <a:solidFill>
                <a:srgbClr val="0070C0"/>
              </a:solidFill>
              <a:latin typeface="Barlow Medium" panose="00000600000000000000" pitchFamily="2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"/>
              </a:rPr>
              <a:t>   </a:t>
            </a:r>
            <a:b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 Medium"/>
              </a:rPr>
            </a:b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 Medium"/>
              </a:rPr>
            </a:b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 Medium"/>
            </a:endParaRPr>
          </a:p>
        </p:txBody>
      </p:sp>
      <p:sp>
        <p:nvSpPr>
          <p:cNvPr id="398" name="Google Shape;398;p62">
            <a:extLst>
              <a:ext uri="{FF2B5EF4-FFF2-40B4-BE49-F238E27FC236}">
                <a16:creationId xmlns:a16="http://schemas.microsoft.com/office/drawing/2014/main" id="{3D240EE9-0781-4E77-EE79-25933F6B9172}"/>
              </a:ext>
            </a:extLst>
          </p:cNvPr>
          <p:cNvSpPr/>
          <p:nvPr/>
        </p:nvSpPr>
        <p:spPr>
          <a:xfrm>
            <a:off x="1463163" y="7636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3FF455-4A1B-BF9B-0C57-1763FFF7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" t="5880" r="60117" b="12225"/>
          <a:stretch/>
        </p:blipFill>
        <p:spPr>
          <a:xfrm>
            <a:off x="1556687" y="1151782"/>
            <a:ext cx="5720316" cy="338456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0AA813-123D-A3BD-EA2D-403E83CBD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7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0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BE8B8081-D263-2224-D07A-5690821D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1092FD8D-C301-9103-D60E-692F93C2B8B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62">
            <a:extLst>
              <a:ext uri="{FF2B5EF4-FFF2-40B4-BE49-F238E27FC236}">
                <a16:creationId xmlns:a16="http://schemas.microsoft.com/office/drawing/2014/main" id="{308864BD-5DF2-76BC-929F-360FCEFB3BB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556687" y="607150"/>
            <a:ext cx="5935722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buNone/>
            </a:pPr>
            <a:r>
              <a:rPr lang="en-US" sz="1200" dirty="0">
                <a:solidFill>
                  <a:srgbClr val="0070C0"/>
                </a:solidFill>
                <a:latin typeface="Barlow Medium" panose="00000600000000000000" pitchFamily="2" charset="0"/>
              </a:rPr>
              <a:t>Macros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GB" sz="1200" dirty="0">
              <a:solidFill>
                <a:srgbClr val="0070C0"/>
              </a:solidFill>
              <a:latin typeface="Barlow Medium" panose="00000600000000000000" pitchFamily="2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"/>
              </a:rPr>
              <a:t>   </a:t>
            </a:r>
            <a:b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 Medium"/>
              </a:rPr>
            </a:b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 Medium"/>
              </a:rPr>
            </a:b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 Medium"/>
            </a:endParaRPr>
          </a:p>
        </p:txBody>
      </p:sp>
      <p:sp>
        <p:nvSpPr>
          <p:cNvPr id="398" name="Google Shape;398;p62">
            <a:extLst>
              <a:ext uri="{FF2B5EF4-FFF2-40B4-BE49-F238E27FC236}">
                <a16:creationId xmlns:a16="http://schemas.microsoft.com/office/drawing/2014/main" id="{F8685811-58B2-922F-E45B-E8542CB7B8B5}"/>
              </a:ext>
            </a:extLst>
          </p:cNvPr>
          <p:cNvSpPr/>
          <p:nvPr/>
        </p:nvSpPr>
        <p:spPr>
          <a:xfrm>
            <a:off x="1463163" y="7636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6C7B0-421D-BC7F-5B53-A79B3A7A5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3" t="21244" r="51163" b="1936"/>
          <a:stretch/>
        </p:blipFill>
        <p:spPr>
          <a:xfrm>
            <a:off x="641497" y="1020725"/>
            <a:ext cx="7861006" cy="36024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EC7A9-9B6F-4E84-D415-D7A79BD0F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8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26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4">
          <a:extLst>
            <a:ext uri="{FF2B5EF4-FFF2-40B4-BE49-F238E27FC236}">
              <a16:creationId xmlns:a16="http://schemas.microsoft.com/office/drawing/2014/main" id="{47F98D5F-1D41-5FFE-2C3B-64D4F27A4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>
            <a:extLst>
              <a:ext uri="{FF2B5EF4-FFF2-40B4-BE49-F238E27FC236}">
                <a16:creationId xmlns:a16="http://schemas.microsoft.com/office/drawing/2014/main" id="{CD8EE710-8678-C85F-B716-89B506272B6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5075" y="156825"/>
            <a:ext cx="54795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B5394"/>
                </a:solidFill>
                <a:latin typeface="Barlow Medium"/>
                <a:ea typeface="Barlow Medium"/>
                <a:cs typeface="Barlow Medium"/>
                <a:sym typeface="Barlow Medium"/>
              </a:rPr>
              <a:t>5. Implementation in Vitis</a:t>
            </a:r>
            <a:endParaRPr lang="en-GB" sz="1500" b="1" dirty="0">
              <a:solidFill>
                <a:srgbClr val="0B539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62">
            <a:extLst>
              <a:ext uri="{FF2B5EF4-FFF2-40B4-BE49-F238E27FC236}">
                <a16:creationId xmlns:a16="http://schemas.microsoft.com/office/drawing/2014/main" id="{888A2E70-9523-490F-617A-63D5ECE8205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556687" y="607150"/>
            <a:ext cx="5935722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buNone/>
            </a:pPr>
            <a:r>
              <a:rPr lang="en-US" sz="1200" dirty="0">
                <a:solidFill>
                  <a:srgbClr val="0070C0"/>
                </a:solidFill>
                <a:latin typeface="Barlow Medium" panose="00000600000000000000" pitchFamily="2" charset="0"/>
              </a:rPr>
              <a:t>Global 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GB" sz="1200" dirty="0">
              <a:solidFill>
                <a:srgbClr val="0070C0"/>
              </a:solidFill>
              <a:latin typeface="Barlow Medium" panose="00000600000000000000" pitchFamily="2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"/>
              </a:rPr>
              <a:t>   </a:t>
            </a:r>
            <a:b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 Medium"/>
              </a:rPr>
            </a:b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dirty="0">
                <a:solidFill>
                  <a:srgbClr val="0070C0"/>
                </a:solidFill>
                <a:latin typeface="Barlow Medium" panose="00000600000000000000" pitchFamily="2" charset="0"/>
                <a:sym typeface="Barlow Medium"/>
              </a:rPr>
            </a:br>
            <a:endParaRPr sz="1200" dirty="0">
              <a:solidFill>
                <a:srgbClr val="0070C0"/>
              </a:solidFill>
              <a:latin typeface="Barlow Medium" panose="00000600000000000000" pitchFamily="2" charset="0"/>
              <a:sym typeface="Barlow Medium"/>
            </a:endParaRPr>
          </a:p>
        </p:txBody>
      </p:sp>
      <p:sp>
        <p:nvSpPr>
          <p:cNvPr id="398" name="Google Shape;398;p62">
            <a:extLst>
              <a:ext uri="{FF2B5EF4-FFF2-40B4-BE49-F238E27FC236}">
                <a16:creationId xmlns:a16="http://schemas.microsoft.com/office/drawing/2014/main" id="{8205AB08-8814-6C09-E39C-96D263AF02E0}"/>
              </a:ext>
            </a:extLst>
          </p:cNvPr>
          <p:cNvSpPr/>
          <p:nvPr/>
        </p:nvSpPr>
        <p:spPr>
          <a:xfrm>
            <a:off x="1463163" y="763650"/>
            <a:ext cx="76200" cy="76200"/>
          </a:xfrm>
          <a:prstGeom prst="flowChartConnector">
            <a:avLst/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C7314-DE63-4919-4427-F492C8B31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solidFill>
                  <a:schemeClr val="bg1"/>
                </a:solidFill>
              </a:rPr>
              <a:t>9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AAEC5-73C9-ED9D-7689-B8BB3EDE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0" t="29200" r="50000" b="4131"/>
          <a:stretch/>
        </p:blipFill>
        <p:spPr>
          <a:xfrm>
            <a:off x="283965" y="1280548"/>
            <a:ext cx="8481166" cy="32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3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408</Words>
  <Application>Microsoft Office PowerPoint</Application>
  <PresentationFormat>On-screen Show (16:9)</PresentationFormat>
  <Paragraphs>182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Barlow Light</vt:lpstr>
      <vt:lpstr>Calibri</vt:lpstr>
      <vt:lpstr>Hepta Slab Light</vt:lpstr>
      <vt:lpstr>Hepta Slab</vt:lpstr>
      <vt:lpstr>Barlow ExtraLight</vt:lpstr>
      <vt:lpstr>Barlow</vt:lpstr>
      <vt:lpstr>Barlow Medium</vt:lpstr>
      <vt:lpstr>Hepta Slab Medium</vt:lpstr>
      <vt:lpstr>Simple Light</vt:lpstr>
      <vt:lpstr>Strategy Plan</vt:lpstr>
      <vt:lpstr>FPGA-Based Health Monitoring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Kashif Raza</cp:lastModifiedBy>
  <cp:revision>4</cp:revision>
  <dcterms:modified xsi:type="dcterms:W3CDTF">2025-01-14T08:29:13Z</dcterms:modified>
</cp:coreProperties>
</file>